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0" r:id="rId2"/>
    <p:sldMasterId id="2147483692" r:id="rId3"/>
    <p:sldMasterId id="2147483694" r:id="rId4"/>
    <p:sldMasterId id="2147483696" r:id="rId5"/>
    <p:sldMasterId id="2147483698" r:id="rId6"/>
    <p:sldMasterId id="2147483700" r:id="rId7"/>
    <p:sldMasterId id="2147483702" r:id="rId8"/>
  </p:sldMasterIdLst>
  <p:handoutMasterIdLst>
    <p:handoutMasterId r:id="rId17"/>
  </p:handout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276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6D6EB-C734-4DAA-9F70-499A1FDB8387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4441F-8E3E-4A87-8F9C-A1B14295C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914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180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197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5156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2624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328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070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1942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3688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282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593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06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207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315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591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256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884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96466" y="1556953"/>
            <a:ext cx="61413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ipsum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convallis </a:t>
            </a:r>
            <a:r>
              <a:rPr lang="en-US" dirty="0" err="1"/>
              <a:t>risus</a:t>
            </a:r>
            <a:r>
              <a:rPr lang="en-US" dirty="0"/>
              <a:t> et </a:t>
            </a:r>
            <a:r>
              <a:rPr lang="en-US" dirty="0" err="1"/>
              <a:t>aliquet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pharetra </a:t>
            </a:r>
            <a:r>
              <a:rPr lang="en-US" dirty="0" err="1"/>
              <a:t>eros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vitae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cursus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a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Nam </a:t>
            </a:r>
            <a:r>
              <a:rPr lang="en-US" dirty="0" err="1"/>
              <a:t>rhoncus</a:t>
            </a:r>
            <a:r>
              <a:rPr lang="en-US" dirty="0"/>
              <a:t>,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,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,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ex </a:t>
            </a:r>
            <a:r>
              <a:rPr lang="en-US" dirty="0" err="1"/>
              <a:t>turpis</a:t>
            </a:r>
            <a:r>
              <a:rPr lang="en-US" dirty="0"/>
              <a:t> ac ante.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quam </a:t>
            </a:r>
            <a:r>
              <a:rPr lang="en-US" dirty="0" err="1"/>
              <a:t>molestie</a:t>
            </a:r>
            <a:r>
              <a:rPr lang="en-US" dirty="0"/>
              <a:t>, a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. Maecenas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et. In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, </a:t>
            </a:r>
            <a:r>
              <a:rPr lang="en-US" dirty="0" err="1"/>
              <a:t>euismod</a:t>
            </a:r>
            <a:r>
              <a:rPr lang="en-US" dirty="0"/>
              <a:t> vitae </a:t>
            </a:r>
            <a:r>
              <a:rPr lang="en-US" dirty="0" err="1"/>
              <a:t>odio</a:t>
            </a:r>
            <a:r>
              <a:rPr lang="en-US" dirty="0"/>
              <a:t> ac,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ligula,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0979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775" y="3002698"/>
            <a:ext cx="113929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ipsum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convallis </a:t>
            </a:r>
            <a:r>
              <a:rPr lang="en-US" dirty="0" err="1"/>
              <a:t>risus</a:t>
            </a:r>
            <a:r>
              <a:rPr lang="en-US" dirty="0"/>
              <a:t> et </a:t>
            </a:r>
            <a:r>
              <a:rPr lang="en-US" dirty="0" err="1"/>
              <a:t>aliquet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pharetra </a:t>
            </a:r>
            <a:r>
              <a:rPr lang="en-US" dirty="0" err="1"/>
              <a:t>eros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vitae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cursus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a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Nam </a:t>
            </a:r>
            <a:r>
              <a:rPr lang="en-US" dirty="0" err="1"/>
              <a:t>rhoncus</a:t>
            </a:r>
            <a:r>
              <a:rPr lang="en-US" dirty="0"/>
              <a:t>,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,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,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ex </a:t>
            </a:r>
            <a:r>
              <a:rPr lang="en-US" dirty="0" err="1"/>
              <a:t>turpis</a:t>
            </a:r>
            <a:r>
              <a:rPr lang="en-US" dirty="0"/>
              <a:t> ac ante.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quam </a:t>
            </a:r>
            <a:r>
              <a:rPr lang="en-US" dirty="0" err="1"/>
              <a:t>molestie</a:t>
            </a:r>
            <a:r>
              <a:rPr lang="en-US" dirty="0"/>
              <a:t>, a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. Maecenas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et. In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, </a:t>
            </a:r>
            <a:r>
              <a:rPr lang="en-US" dirty="0" err="1"/>
              <a:t>euismod</a:t>
            </a:r>
            <a:r>
              <a:rPr lang="en-US" dirty="0"/>
              <a:t> vitae </a:t>
            </a:r>
            <a:r>
              <a:rPr lang="en-US" dirty="0" err="1"/>
              <a:t>odio</a:t>
            </a:r>
            <a:r>
              <a:rPr lang="en-US" dirty="0"/>
              <a:t> ac,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ligula,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3843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775" y="3002698"/>
            <a:ext cx="113929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ipsum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convallis </a:t>
            </a:r>
            <a:r>
              <a:rPr lang="en-US" dirty="0" err="1"/>
              <a:t>risus</a:t>
            </a:r>
            <a:r>
              <a:rPr lang="en-US" dirty="0"/>
              <a:t> et </a:t>
            </a:r>
            <a:r>
              <a:rPr lang="en-US" dirty="0" err="1"/>
              <a:t>aliquet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pharetra </a:t>
            </a:r>
            <a:r>
              <a:rPr lang="en-US" dirty="0" err="1"/>
              <a:t>eros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vitae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cursus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a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Nam </a:t>
            </a:r>
            <a:r>
              <a:rPr lang="en-US" dirty="0" err="1"/>
              <a:t>rhoncus</a:t>
            </a:r>
            <a:r>
              <a:rPr lang="en-US" dirty="0"/>
              <a:t>,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,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,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ex </a:t>
            </a:r>
            <a:r>
              <a:rPr lang="en-US" dirty="0" err="1"/>
              <a:t>turpis</a:t>
            </a:r>
            <a:r>
              <a:rPr lang="en-US" dirty="0"/>
              <a:t> ac ante.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quam </a:t>
            </a:r>
            <a:r>
              <a:rPr lang="en-US" dirty="0" err="1"/>
              <a:t>molestie</a:t>
            </a:r>
            <a:r>
              <a:rPr lang="en-US" dirty="0"/>
              <a:t>, a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. Maecenas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et. In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, </a:t>
            </a:r>
            <a:r>
              <a:rPr lang="en-US" dirty="0" err="1"/>
              <a:t>euismod</a:t>
            </a:r>
            <a:r>
              <a:rPr lang="en-US" dirty="0"/>
              <a:t> vitae </a:t>
            </a:r>
            <a:r>
              <a:rPr lang="en-US" dirty="0" err="1"/>
              <a:t>odio</a:t>
            </a:r>
            <a:r>
              <a:rPr lang="en-US" dirty="0"/>
              <a:t> ac,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ligula,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5943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84357" y="568402"/>
            <a:ext cx="72534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ipsum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convallis </a:t>
            </a:r>
            <a:r>
              <a:rPr lang="en-US" dirty="0" err="1"/>
              <a:t>risus</a:t>
            </a:r>
            <a:r>
              <a:rPr lang="en-US" dirty="0"/>
              <a:t> et </a:t>
            </a:r>
            <a:r>
              <a:rPr lang="en-US" dirty="0" err="1"/>
              <a:t>aliquet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pharetra </a:t>
            </a:r>
            <a:r>
              <a:rPr lang="en-US" dirty="0" err="1"/>
              <a:t>eros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vitae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cursus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a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Nam </a:t>
            </a:r>
            <a:r>
              <a:rPr lang="en-US" dirty="0" err="1"/>
              <a:t>rhoncus</a:t>
            </a:r>
            <a:r>
              <a:rPr lang="en-US" dirty="0"/>
              <a:t>,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,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,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ex </a:t>
            </a:r>
            <a:r>
              <a:rPr lang="en-US" dirty="0" err="1"/>
              <a:t>turpis</a:t>
            </a:r>
            <a:r>
              <a:rPr lang="en-US" dirty="0"/>
              <a:t> ac ante.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quam </a:t>
            </a:r>
            <a:r>
              <a:rPr lang="en-US" dirty="0" err="1"/>
              <a:t>molestie</a:t>
            </a:r>
            <a:r>
              <a:rPr lang="en-US" dirty="0"/>
              <a:t>, a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. Maecenas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et. In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, </a:t>
            </a:r>
            <a:r>
              <a:rPr lang="en-US" dirty="0" err="1"/>
              <a:t>euismod</a:t>
            </a:r>
            <a:r>
              <a:rPr lang="en-US" dirty="0"/>
              <a:t> vitae </a:t>
            </a:r>
            <a:r>
              <a:rPr lang="en-US" dirty="0" err="1"/>
              <a:t>odio</a:t>
            </a:r>
            <a:r>
              <a:rPr lang="en-US" dirty="0"/>
              <a:t> ac,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ligula,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4772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53913" y="1470445"/>
            <a:ext cx="679621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ipsum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convallis </a:t>
            </a:r>
            <a:r>
              <a:rPr lang="en-US" dirty="0" err="1"/>
              <a:t>risus</a:t>
            </a:r>
            <a:r>
              <a:rPr lang="en-US" dirty="0"/>
              <a:t> et </a:t>
            </a:r>
            <a:r>
              <a:rPr lang="en-US" dirty="0" err="1"/>
              <a:t>aliquet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pharetra </a:t>
            </a:r>
            <a:r>
              <a:rPr lang="en-US" dirty="0" err="1"/>
              <a:t>eros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vitae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cursus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a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Nam </a:t>
            </a:r>
            <a:r>
              <a:rPr lang="en-US" dirty="0" err="1"/>
              <a:t>rhoncus</a:t>
            </a:r>
            <a:r>
              <a:rPr lang="en-US" dirty="0"/>
              <a:t>,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,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,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ex </a:t>
            </a:r>
            <a:r>
              <a:rPr lang="en-US" dirty="0" err="1"/>
              <a:t>turpis</a:t>
            </a:r>
            <a:r>
              <a:rPr lang="en-US" dirty="0"/>
              <a:t> ac ante.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quam </a:t>
            </a:r>
            <a:r>
              <a:rPr lang="en-US" dirty="0" err="1"/>
              <a:t>molestie</a:t>
            </a:r>
            <a:r>
              <a:rPr lang="en-US" dirty="0"/>
              <a:t>, a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. Maecenas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et. In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, </a:t>
            </a:r>
            <a:r>
              <a:rPr lang="en-US" dirty="0" err="1"/>
              <a:t>euismod</a:t>
            </a:r>
            <a:r>
              <a:rPr lang="en-US" dirty="0"/>
              <a:t> vitae </a:t>
            </a:r>
            <a:r>
              <a:rPr lang="en-US" dirty="0" err="1"/>
              <a:t>odio</a:t>
            </a:r>
            <a:r>
              <a:rPr lang="en-US" dirty="0"/>
              <a:t> ac,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ligula,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4388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72897" y="395407"/>
            <a:ext cx="62772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ipsum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convallis </a:t>
            </a:r>
            <a:r>
              <a:rPr lang="en-US" dirty="0" err="1"/>
              <a:t>risus</a:t>
            </a:r>
            <a:r>
              <a:rPr lang="en-US" dirty="0"/>
              <a:t> et </a:t>
            </a:r>
            <a:r>
              <a:rPr lang="en-US" dirty="0" err="1"/>
              <a:t>aliquet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pharetra </a:t>
            </a:r>
            <a:r>
              <a:rPr lang="en-US" dirty="0" err="1"/>
              <a:t>eros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vitae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cursus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a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Nam </a:t>
            </a:r>
            <a:r>
              <a:rPr lang="en-US" dirty="0" err="1"/>
              <a:t>rhoncus</a:t>
            </a:r>
            <a:r>
              <a:rPr lang="en-US" dirty="0"/>
              <a:t>,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,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,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ex </a:t>
            </a:r>
            <a:r>
              <a:rPr lang="en-US" dirty="0" err="1"/>
              <a:t>turpis</a:t>
            </a:r>
            <a:r>
              <a:rPr lang="en-US" dirty="0"/>
              <a:t> ac ante.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quam </a:t>
            </a:r>
            <a:r>
              <a:rPr lang="en-US" dirty="0" err="1"/>
              <a:t>molestie</a:t>
            </a:r>
            <a:r>
              <a:rPr lang="en-US" dirty="0"/>
              <a:t>, a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. Maecenas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et. In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, </a:t>
            </a:r>
            <a:r>
              <a:rPr lang="en-US" dirty="0" err="1"/>
              <a:t>euismod</a:t>
            </a:r>
            <a:r>
              <a:rPr lang="en-US" dirty="0"/>
              <a:t> vitae </a:t>
            </a:r>
            <a:r>
              <a:rPr lang="en-US" dirty="0" err="1"/>
              <a:t>odio</a:t>
            </a:r>
            <a:r>
              <a:rPr lang="en-US" dirty="0"/>
              <a:t> ac,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ligula,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3843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7135" y="1495159"/>
            <a:ext cx="400358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ipsum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convallis </a:t>
            </a:r>
            <a:r>
              <a:rPr lang="en-US" dirty="0" err="1"/>
              <a:t>risus</a:t>
            </a:r>
            <a:r>
              <a:rPr lang="en-US" dirty="0"/>
              <a:t> et </a:t>
            </a:r>
            <a:r>
              <a:rPr lang="en-US" dirty="0" err="1"/>
              <a:t>aliquet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pharetra </a:t>
            </a:r>
            <a:r>
              <a:rPr lang="en-US" dirty="0" err="1"/>
              <a:t>eros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vitae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cursus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a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Nam </a:t>
            </a:r>
            <a:r>
              <a:rPr lang="en-US" dirty="0" err="1"/>
              <a:t>rhoncus</a:t>
            </a:r>
            <a:r>
              <a:rPr lang="en-US" dirty="0"/>
              <a:t>,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,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,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ex </a:t>
            </a:r>
            <a:r>
              <a:rPr lang="en-US" dirty="0" err="1"/>
              <a:t>turpis</a:t>
            </a:r>
            <a:r>
              <a:rPr lang="en-US" dirty="0"/>
              <a:t> ac ante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213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81567" y="2038859"/>
            <a:ext cx="48932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efficitur</a:t>
            </a:r>
            <a:r>
              <a:rPr lang="en-US" dirty="0"/>
              <a:t> ipsum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convallis </a:t>
            </a:r>
            <a:r>
              <a:rPr lang="en-US" dirty="0" err="1"/>
              <a:t>risus</a:t>
            </a:r>
            <a:r>
              <a:rPr lang="en-US" dirty="0"/>
              <a:t> et </a:t>
            </a:r>
            <a:r>
              <a:rPr lang="en-US" dirty="0" err="1"/>
              <a:t>aliquet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pharetra </a:t>
            </a:r>
            <a:r>
              <a:rPr lang="en-US" dirty="0" err="1"/>
              <a:t>eros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vitae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cursus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a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Nam </a:t>
            </a:r>
            <a:r>
              <a:rPr lang="en-US" dirty="0" err="1"/>
              <a:t>rhoncus</a:t>
            </a:r>
            <a:r>
              <a:rPr lang="en-US" dirty="0"/>
              <a:t>,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,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,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ex </a:t>
            </a:r>
            <a:r>
              <a:rPr lang="en-US" dirty="0" err="1"/>
              <a:t>turpis</a:t>
            </a:r>
            <a:r>
              <a:rPr lang="en-US" dirty="0"/>
              <a:t> ac ante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977316"/>
      </p:ext>
    </p:extLst>
  </p:cSld>
  <p:clrMapOvr>
    <a:masterClrMapping/>
  </p:clrMapOvr>
</p:sld>
</file>

<file path=ppt/theme/theme1.xml><?xml version="1.0" encoding="utf-8"?>
<a:theme xmlns:a="http://schemas.openxmlformats.org/drawingml/2006/main" name="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F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962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Calibri</vt:lpstr>
      <vt:lpstr>A</vt:lpstr>
      <vt:lpstr>B</vt:lpstr>
      <vt:lpstr>C</vt:lpstr>
      <vt:lpstr>D</vt:lpstr>
      <vt:lpstr>E</vt:lpstr>
      <vt:lpstr>F</vt:lpstr>
      <vt:lpstr>G</vt:lpstr>
      <vt:lpstr>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Adrianne Olson</dc:creator>
  <cp:lastModifiedBy>Adrianne Olson</cp:lastModifiedBy>
  <cp:revision>6</cp:revision>
  <dcterms:created xsi:type="dcterms:W3CDTF">2020-04-09T18:01:24Z</dcterms:created>
  <dcterms:modified xsi:type="dcterms:W3CDTF">2020-04-21T19:30:48Z</dcterms:modified>
</cp:coreProperties>
</file>